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5448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346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191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675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52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927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088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924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206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3/22/2021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111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476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833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66" r:id="rId6"/>
    <p:sldLayoutId id="2147483762" r:id="rId7"/>
    <p:sldLayoutId id="2147483763" r:id="rId8"/>
    <p:sldLayoutId id="2147483764" r:id="rId9"/>
    <p:sldLayoutId id="2147483765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B08B2F-4A51-4321-A468-1694702E25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72" r="13554" b="-1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86" name="Freeform: Shape 85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8" name="Freeform: Shape 87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68F9A4-550D-4736-B24F-E842A91D3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 fontScale="90000"/>
          </a:bodyPr>
          <a:lstStyle/>
          <a:p>
            <a:r>
              <a:rPr lang="en-US" sz="4800" dirty="0"/>
              <a:t>Identifying Vacant Parcels May Just Save Lives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826D6-98EA-4614-BE8B-E099E43D0A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r>
              <a:rPr lang="en-US" sz="2000" dirty="0"/>
              <a:t>Laura </a:t>
            </a:r>
            <a:r>
              <a:rPr lang="en-US" sz="2000" dirty="0" err="1"/>
              <a:t>Lazarescou</a:t>
            </a:r>
            <a:r>
              <a:rPr lang="en-US" sz="2000" dirty="0"/>
              <a:t>, Andrew Mejia, Tina Pai and Sabrina Purvis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F924109-B595-4EE5-B51D-7CE640F605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3" t="1332" r="50807" b="8220"/>
          <a:stretch/>
        </p:blipFill>
        <p:spPr>
          <a:xfrm>
            <a:off x="8996458" y="132891"/>
            <a:ext cx="3105365" cy="232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556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88108-3BE9-43D3-A49F-BC6993BE6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F3EE3-472B-4CEB-9303-6000C0694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Start with the conclusion – by simple </a:t>
            </a:r>
            <a:r>
              <a:rPr lang="en-US" dirty="0" err="1"/>
              <a:t>i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Dallas Mayor taskforce – background on the statistics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Define vacant parcel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Why specifically are vacant parcels a problem? Incivilities &amp; broken windows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What is a solution (Philly)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Why does Dallas need our help? - What is our hypothesis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Data background / source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Methods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EDA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Modeling – Vacant parcels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Solutions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Next Steps – Recommender Systems (?)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Wrap up – Questions?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535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8E7D2-8099-429B-90DE-FC5E388DA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City of Dallas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A377D-E18F-4071-91CC-8CCE6D244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92071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6408</TotalTime>
  <Words>96</Words>
  <Application>Microsoft Office PowerPoint</Application>
  <PresentationFormat>Widescreen</PresentationFormat>
  <Paragraphs>17</Paragraphs>
  <Slides>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Neue Haas Grotesk Text Pro</vt:lpstr>
      <vt:lpstr>AccentBoxVTI</vt:lpstr>
      <vt:lpstr>Identifying Vacant Parcels May Just Save Lives</vt:lpstr>
      <vt:lpstr>Outline of presentation</vt:lpstr>
      <vt:lpstr>City of Dallas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Vacant Lots May Just Save Lives</dc:title>
  <dc:creator>Purvis, Sabrina</dc:creator>
  <cp:lastModifiedBy>Purvis, Sabrina</cp:lastModifiedBy>
  <cp:revision>10</cp:revision>
  <dcterms:created xsi:type="dcterms:W3CDTF">2021-03-14T21:34:05Z</dcterms:created>
  <dcterms:modified xsi:type="dcterms:W3CDTF">2021-03-22T20:33:26Z</dcterms:modified>
</cp:coreProperties>
</file>

<file path=docProps/thumbnail.jpeg>
</file>